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2" r:id="rId2"/>
    <p:sldId id="308" r:id="rId3"/>
    <p:sldId id="281" r:id="rId4"/>
    <p:sldId id="282" r:id="rId5"/>
    <p:sldId id="286" r:id="rId6"/>
    <p:sldId id="287" r:id="rId7"/>
    <p:sldId id="288" r:id="rId8"/>
    <p:sldId id="289" r:id="rId9"/>
    <p:sldId id="291" r:id="rId10"/>
    <p:sldId id="317" r:id="rId11"/>
    <p:sldId id="292" r:id="rId12"/>
    <p:sldId id="293" r:id="rId13"/>
    <p:sldId id="294" r:id="rId14"/>
    <p:sldId id="295" r:id="rId15"/>
    <p:sldId id="298" r:id="rId16"/>
    <p:sldId id="314" r:id="rId17"/>
    <p:sldId id="315" r:id="rId18"/>
    <p:sldId id="316" r:id="rId19"/>
    <p:sldId id="299" r:id="rId20"/>
    <p:sldId id="309" r:id="rId21"/>
    <p:sldId id="301" r:id="rId22"/>
    <p:sldId id="302" r:id="rId23"/>
    <p:sldId id="303" r:id="rId24"/>
    <p:sldId id="304" r:id="rId25"/>
    <p:sldId id="31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47" autoAdjust="0"/>
    <p:restoredTop sz="94660"/>
  </p:normalViewPr>
  <p:slideViewPr>
    <p:cSldViewPr>
      <p:cViewPr varScale="1">
        <p:scale>
          <a:sx n="63" d="100"/>
          <a:sy n="63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9D738-78AE-4C92-90D3-D38E9922063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1BF96-08E8-4FCB-BFCD-D0F6AD9599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5678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1BF96-08E8-4FCB-BFCD-D0F6AD9599D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091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1C58B-1D66-4047-8219-EB8E5BD0A244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98A82-9DA4-473C-8039-C107C2B89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22.jpe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useum-online.ru/Renaissance" TargetMode="External"/><Relationship Id="rId3" Type="http://schemas.openxmlformats.org/officeDocument/2006/relationships/hyperlink" Target="http://design-kmv.ru/zhivopis-2/russkaya-zhivopis/portret-pisatelya-l-n-tolstogo-kartina-kramskogo.html" TargetMode="External"/><Relationship Id="rId7" Type="http://schemas.openxmlformats.org/officeDocument/2006/relationships/hyperlink" Target="http://smallbay.ru/vinci.html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allerix.ru/storeroom/991555443/" TargetMode="External"/><Relationship Id="rId5" Type="http://schemas.openxmlformats.org/officeDocument/2006/relationships/hyperlink" Target="http://www.rembrandts.ru/component/option,com_datsogallery/Itemid,0/func,detail/id,596/catid,11/" TargetMode="External"/><Relationship Id="rId4" Type="http://schemas.openxmlformats.org/officeDocument/2006/relationships/hyperlink" Target="http://biography.sgu.ru/art.php?art=36608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адажио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26626" name="Picture 2" descr="https://encrypted-tbn2.gstatic.com/images?q=tbn:ANd9GcR1hFFy3zJBhO0aNFZYGUjt98iU2bLbfLvTrKNH7cvlh7HeRLsiC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143116"/>
            <a:ext cx="8143933" cy="1323439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Таинство улыбки</a:t>
            </a:r>
            <a:endParaRPr lang="ru-RU" sz="80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4572008"/>
            <a:ext cx="4929222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Мишагина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Анна Васильевна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русского языка и литературы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«СОШ № 31»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Казань, Республика Татарстан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7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5147690.ru/sites/default/files/imagecache/image_preview/mona_liz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642918"/>
            <a:ext cx="314327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572132" y="2357430"/>
            <a:ext cx="28575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Мона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Лиза Джоконда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6" descr="http://nearyou.ru/vinci/dr/2self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857232"/>
            <a:ext cx="292895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143504" y="2092880"/>
            <a:ext cx="35004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Леонардо да Винчи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1452 - 1519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а 1 из 8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785794"/>
            <a:ext cx="264320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8" name="Рисунок 7" descr="Картинка 7 из 81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643182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9" name="Рисунок 8" descr="Картинка 70 из 81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857232"/>
            <a:ext cx="257176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14348" y="4857760"/>
            <a:ext cx="3143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Леонардо да Винчи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Летательный аппарат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5072066" y="4786322"/>
            <a:ext cx="35719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Леонардо да Винчи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Парашют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а 68 из 8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714356"/>
            <a:ext cx="28575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8" name="Рисунок 7" descr="IMG_5077small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3" y="2454275"/>
            <a:ext cx="3000397" cy="211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9" name="Рисунок 8" descr="_leo0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928934"/>
            <a:ext cx="292895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bg2">
                <a:lumMod val="10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10" name="Рисунок 9" descr="14_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785794"/>
            <a:ext cx="250033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00034" y="5000637"/>
            <a:ext cx="34290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Леонардо да Винчи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Мост (быстрая сборка)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5357818" y="5000636"/>
            <a:ext cx="32147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Леонардо да Винчи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Скафандр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075 le vite, andrea verrocchio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928671"/>
            <a:ext cx="2786081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2">
                <a:lumMod val="10000"/>
                <a:alpha val="6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8" name="Рисунок 7" descr="voin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928670"/>
            <a:ext cx="257176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28596" y="500063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Андреа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Верроккьо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5357818" y="4929198"/>
            <a:ext cx="34290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Ученический рисунок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Леонардо да Винчи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AmboiseLeChateau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928671"/>
            <a:ext cx="2714645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https://upload.wikimedia.org/wikipedia/commons/thumb/0/0b/Chapel-Saint-Hubert.JPG/200px-Chapel-Saint-Hubert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357298"/>
            <a:ext cx="2357454" cy="334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Прямоугольник 8"/>
          <p:cNvSpPr/>
          <p:nvPr/>
        </p:nvSpPr>
        <p:spPr>
          <a:xfrm>
            <a:off x="928663" y="5000636"/>
            <a:ext cx="3000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Амбуазский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замок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5000636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Часовня, где покоится Леонардо да Винчи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mallbay.ru/images/da_vinci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714356"/>
            <a:ext cx="264320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http://smallbay.ru/images/da_vinci0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785794"/>
            <a:ext cx="271464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507384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Беатриче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̓ Эсте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4857752" y="5072074"/>
            <a:ext cx="4286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Святая Анна с Марией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с младенцем Христом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Леонардо да Винчи Мадонна Литт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214422"/>
            <a:ext cx="2714644" cy="314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8" name="Рисунок 7" descr="Леонардо да Винчи Мадонна Бену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214422"/>
            <a:ext cx="2571768" cy="314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214414" y="5143512"/>
            <a:ext cx="2500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Мадонна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Литта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57884" y="5143512"/>
            <a:ext cx="2143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Мадонна Бенуа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60.radikal.ru/i169/0910/b4/365f5a50474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0"/>
            <a:ext cx="9144000" cy="701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Портрет Лукреции Кривелли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000108"/>
            <a:ext cx="242889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9" name="Рисунок 8" descr="&quot;Мона Лиза&quot; (Джоконда) - да Винчи, Леонардо фото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1071546"/>
            <a:ext cx="242889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928662" y="5000636"/>
            <a:ext cx="32147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Портрет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Лукреции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Кривелли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500694" y="5000636"/>
            <a:ext cx="3143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Портрет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Моны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Лизы Джоконды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Franc_SHubert_Ave_Mariya_OST_Malchishnik_CHast_3_Pesnya_Alana_(vmusice.net)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Рисунок 3" descr="http://s60.radikal.ru/i169/0910/b4/365f5a50474f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5147690.ru/sites/default/files/imagecache/image_preview/mona_liza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642918"/>
            <a:ext cx="314327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572132" y="2357430"/>
            <a:ext cx="28575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Мона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Лиза Джоконда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714356"/>
            <a:ext cx="34290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Цель: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Продолжить обучение учащихся переводить понимание картины и эмоции ею вызванные, в слово, в текст, в произведение смежного вида искусства – в произведение литературы;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дать представление о творчестве великого мастера  эпохи Возрождения – Леонардо да Винчи;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продолжить развитие устной и письменной речи учащихся;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расширить духовный мир школьников.</a:t>
            </a:r>
          </a:p>
        </p:txBody>
      </p:sp>
      <p:pic>
        <p:nvPicPr>
          <p:cNvPr id="9" name="Рисунок 8" descr="http://5147690.ru/sites/default/files/imagecache/image_preview/r_pic_73_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142984"/>
            <a:ext cx="2714644" cy="327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адажио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Рисунок 3" descr="http://s60.radikal.ru/i169/0910/b4/365f5a50474f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57818" y="785794"/>
            <a:ext cx="3214710" cy="3929089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Твоя улыбка может даровать новую жизнь, надежду и отвагу сердцам усталых, обремененных, отчаявшихся людей, сердцам людей, искушаемых соблазнами, сердцам людей, утративших надежду.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Р. Киплинг</a:t>
            </a:r>
          </a:p>
        </p:txBody>
      </p:sp>
      <p:pic>
        <p:nvPicPr>
          <p:cNvPr id="8" name="Рисунок 7" descr="http://5147690.ru/sites/default/files/imagecache/image_preview/018_0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857233"/>
            <a:ext cx="292895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5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photo-day.com/wp-content/uploads/2010/08/smile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5" y="2143116"/>
            <a:ext cx="307183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Улыбки детей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642918"/>
            <a:ext cx="307183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Фотографии улыбо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143116"/>
            <a:ext cx="307183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9" name="Рисунок 8" descr="Улыбающийся ребенок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928670"/>
            <a:ext cx="307183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расивая улыбк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857233"/>
            <a:ext cx="307183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1026" name="Picture 2" descr="C:\Users\800045\Desktop\1_01_0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1928802"/>
            <a:ext cx="2286016" cy="271464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фото улыбки, красивая улыбка фото, фотография улыбк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714356"/>
            <a:ext cx="41434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0"/>
            <a:ext cx="9429784" cy="707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928670"/>
            <a:ext cx="32861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Список источников</a:t>
            </a: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3"/>
              </a:rPr>
              <a:t> http://design-kmv.ru/zhivopis-2/russkaya-zhivopis/portret-pisatelya-l-n-tolstogo-kartina-kramskogo.html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4"/>
              </a:rPr>
              <a:t>http://biography.sgu.ru/art.php?art=36608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5"/>
              </a:rPr>
              <a:t>http://www.rembrandts.ru/component/option,com_datsogallery/Itemid,0/func,detail/id,596/catid,11/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6"/>
              </a:rPr>
              <a:t>http://gallerix.ru/storeroom/991555443/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7"/>
              </a:rPr>
              <a:t>http://smallbay.ru/vinci.html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8"/>
              </a:rPr>
              <a:t>http://www.museum-online.ru/Renaissance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https://ru.wikipedia.org/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1214422"/>
            <a:ext cx="3143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Мережковский Дм. Воскресшие боги. Леонардо да Винчи.  - М.: Хранитель, 2008.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К.Г.Паустовский К.Г. Собр. соч.в 6 – </a:t>
            </a:r>
            <a:r>
              <a:rPr lang="ru-RU" dirty="0" err="1" smtClean="0"/>
              <a:t>ти</a:t>
            </a:r>
            <a:r>
              <a:rPr lang="ru-RU" dirty="0" smtClean="0"/>
              <a:t> томах. т.3. -  М.: Художественная литература, 1957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57818" y="785794"/>
            <a:ext cx="3214710" cy="3929089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Твоя улыбка может даровать новую жизнь, надежду и отвагу сердцам усталых, обремененных, отчаявшихся людей, сердцам людей, искушаемых соблазнами, сердцам людей, утративших надежду.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Р. Киплинг</a:t>
            </a:r>
          </a:p>
        </p:txBody>
      </p:sp>
      <p:pic>
        <p:nvPicPr>
          <p:cNvPr id="8" name="Рисунок 7" descr="http://5147690.ru/sites/default/files/imagecache/image_preview/018_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857233"/>
            <a:ext cx="292895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8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имонова Ольга. Лето в саду(девочка с котиком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857364"/>
            <a:ext cx="17859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00034" y="5429264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Симонова Ольга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«Лето в саду (девочка с котиком)»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" name="Рисунок 8" descr="Смородинов Руслан. Ангелы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857364"/>
            <a:ext cx="185738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10" name="Прямоугольник 9"/>
          <p:cNvSpPr/>
          <p:nvPr/>
        </p:nvSpPr>
        <p:spPr>
          <a:xfrm rot="10800000" flipV="1">
            <a:off x="5429252" y="5508202"/>
            <a:ext cx="29041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Смородинов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Руслан «Ангелы»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785795"/>
            <a:ext cx="3071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</p:txBody>
      </p:sp>
      <p:pic>
        <p:nvPicPr>
          <p:cNvPr id="7" name="Рисунок 6" descr="http://www.redov.ru/kulturologija/100_velikih_kartin_s_reprodukcijami/_8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785794"/>
            <a:ext cx="292895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 rot="10800000" flipV="1">
            <a:off x="1214412" y="4842278"/>
            <a:ext cx="2071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Марк Шагал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«Прогулка»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" name="Рисунок 8" descr="341px Picasso01 thumb Самые известные картины мира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785794"/>
            <a:ext cx="2714643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lumMod val="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572133" y="4857760"/>
            <a:ext cx="257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Пабло Пикассо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« Девочка на шаре»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Тропинин Василий Андреевич: Портрет Е.И. Корзинкиной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857232"/>
            <a:ext cx="307183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8" name="Рисунок 7" descr="Репин Илья Ефимович: Девушка за чтением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857232"/>
            <a:ext cx="300039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58" y="5000636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В.А.Тропинин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«Портрет Е.И.Корзинкиной»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5000636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И.Е.Репин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«Девушка за чтением»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nearyou.ru/borovik/borp1/1lopuhin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000108"/>
            <a:ext cx="292895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10" name="Рисунок 9" descr="http://design-kmv.ru/wp-content/uploads/2012/04/kramskoy17-240x30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000108"/>
            <a:ext cx="271464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785786" y="5072074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В.Л.Боровиковский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«Портрет М.Лопухиной»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86380" y="5072074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И.Н.Крамской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«Портрет Л.Н.Толстого»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Svyatoslav-Rihter-f-no-И-S-Bah---Prelyudiya-i-fuga-fa-minor-iz-I-toma-quotHorosho-temperirovannogo-klaviraquot-zapis_-1970-g(muzofon.com)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Рисунок 3" descr="http://s60.radikal.ru/i169/0910/b4/365f5a50474f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2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rembrandts.ru/components/com_datsogallery/sub_wm.php?src=/var/www/paint/data/www/rembrandts.ru/components/com_datsogallery/img_pictures/med_15_rem.jpe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857232"/>
            <a:ext cx="292895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8" name="Рисунок 7" descr="Фрагонар, Жан-Оноре (1732 Грасс - 1806 Париж)  --  Мари-Мадлен Гимар, прима-балерина парижской оперы. часть 1 Лувр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0694" y="928670"/>
            <a:ext cx="292895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10" name="Прямоугольник 9"/>
          <p:cNvSpPr/>
          <p:nvPr/>
        </p:nvSpPr>
        <p:spPr>
          <a:xfrm rot="10800000" flipV="1">
            <a:off x="428596" y="5252734"/>
            <a:ext cx="40578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Рембрандт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«Портрет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Саскии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ван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Эйленбюрх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»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 rot="10800000" flipV="1">
            <a:off x="5074074" y="5284868"/>
            <a:ext cx="342523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Жан Оноре Фрагонар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«Балерина  Мари – Мадлен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Гюймар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60.radikal.ru/i169/0910/b4/365f5a5047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«Сикстинская Мадонна» Рафаэля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714356"/>
            <a:ext cx="29289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8" name="Рисунок 7" descr="Сандро Ботичелли - Мадонна с книгой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714356"/>
            <a:ext cx="29289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046983" y="4929198"/>
            <a:ext cx="3668421" cy="9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134" tIns="60306" rIns="130134" bIns="60306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solidFill>
                  <a:srgbClr val="333333"/>
                </a:solidFill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Сандро</a:t>
            </a:r>
            <a:r>
              <a:rPr lang="ru-RU" b="1" dirty="0" smtClean="0">
                <a:solidFill>
                  <a:srgbClr val="333333"/>
                </a:solidFill>
                <a:latin typeface="Monotype Corsiva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b="1" dirty="0" err="1" smtClean="0">
                <a:solidFill>
                  <a:srgbClr val="333333"/>
                </a:solidFill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Ботичелли</a:t>
            </a:r>
            <a:endParaRPr lang="ru-RU" b="1" dirty="0" smtClean="0">
              <a:solidFill>
                <a:srgbClr val="4F81BD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Мадонна с книгой»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1" y="4929198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Рафаэль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«Сикстинская мадонна»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370</Words>
  <Application>Microsoft Office PowerPoint</Application>
  <PresentationFormat>Экран (4:3)</PresentationFormat>
  <Paragraphs>74</Paragraphs>
  <Slides>25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Таинство улыбки</dc:title>
  <dc:creator>800045</dc:creator>
  <cp:lastModifiedBy>800045</cp:lastModifiedBy>
  <cp:revision>61</cp:revision>
  <dcterms:created xsi:type="dcterms:W3CDTF">2014-08-23T08:35:20Z</dcterms:created>
  <dcterms:modified xsi:type="dcterms:W3CDTF">2014-12-22T18:34:36Z</dcterms:modified>
</cp:coreProperties>
</file>